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838042-4D9B-4EB7-AFBD-131D696F96A9}" v="1" dt="2020-06-26T16:37:26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da Johnson" userId="9e72b46e93333d2d" providerId="LiveId" clId="{9A838042-4D9B-4EB7-AFBD-131D696F96A9}"/>
    <pc:docChg chg="custSel mod modSld">
      <pc:chgData name="Ronda Johnson" userId="9e72b46e93333d2d" providerId="LiveId" clId="{9A838042-4D9B-4EB7-AFBD-131D696F96A9}" dt="2020-06-26T16:42:57.809" v="2029" actId="20577"/>
      <pc:docMkLst>
        <pc:docMk/>
      </pc:docMkLst>
      <pc:sldChg chg="addSp modSp mod setBg">
        <pc:chgData name="Ronda Johnson" userId="9e72b46e93333d2d" providerId="LiveId" clId="{9A838042-4D9B-4EB7-AFBD-131D696F96A9}" dt="2020-06-26T16:39:09.258" v="1975" actId="113"/>
        <pc:sldMkLst>
          <pc:docMk/>
          <pc:sldMk cId="4250261287" sldId="257"/>
        </pc:sldMkLst>
        <pc:spChg chg="mod">
          <ac:chgData name="Ronda Johnson" userId="9e72b46e93333d2d" providerId="LiveId" clId="{9A838042-4D9B-4EB7-AFBD-131D696F96A9}" dt="2020-06-26T16:39:09.258" v="1975" actId="113"/>
          <ac:spMkLst>
            <pc:docMk/>
            <pc:sldMk cId="4250261287" sldId="257"/>
            <ac:spMk id="2" creationId="{EA8CBB9B-311A-4EA4-8257-0885BDD61F13}"/>
          </ac:spMkLst>
        </pc:spChg>
        <pc:spChg chg="mod">
          <ac:chgData name="Ronda Johnson" userId="9e72b46e93333d2d" providerId="LiveId" clId="{9A838042-4D9B-4EB7-AFBD-131D696F96A9}" dt="2020-06-26T16:35:03.586" v="1964" actId="26606"/>
          <ac:spMkLst>
            <pc:docMk/>
            <pc:sldMk cId="4250261287" sldId="257"/>
            <ac:spMk id="3" creationId="{85DDC681-F854-4981-A438-CE9793438882}"/>
          </ac:spMkLst>
        </pc:spChg>
        <pc:spChg chg="add">
          <ac:chgData name="Ronda Johnson" userId="9e72b46e93333d2d" providerId="LiveId" clId="{9A838042-4D9B-4EB7-AFBD-131D696F96A9}" dt="2020-06-26T16:35:03.586" v="1964" actId="26606"/>
          <ac:spMkLst>
            <pc:docMk/>
            <pc:sldMk cId="4250261287" sldId="257"/>
            <ac:spMk id="8" creationId="{907EF6B7-1338-4443-8C46-6A318D952DFD}"/>
          </ac:spMkLst>
        </pc:spChg>
        <pc:spChg chg="add">
          <ac:chgData name="Ronda Johnson" userId="9e72b46e93333d2d" providerId="LiveId" clId="{9A838042-4D9B-4EB7-AFBD-131D696F96A9}" dt="2020-06-26T16:35:03.586" v="1964" actId="26606"/>
          <ac:spMkLst>
            <pc:docMk/>
            <pc:sldMk cId="4250261287" sldId="257"/>
            <ac:spMk id="10" creationId="{DAAE4CDD-124C-4DCF-9584-B6033B545DD5}"/>
          </ac:spMkLst>
        </pc:spChg>
        <pc:spChg chg="add">
          <ac:chgData name="Ronda Johnson" userId="9e72b46e93333d2d" providerId="LiveId" clId="{9A838042-4D9B-4EB7-AFBD-131D696F96A9}" dt="2020-06-26T16:35:03.586" v="1964" actId="26606"/>
          <ac:spMkLst>
            <pc:docMk/>
            <pc:sldMk cId="4250261287" sldId="257"/>
            <ac:spMk id="12" creationId="{081E4A58-353D-44AE-B2FC-2A74E2E400F7}"/>
          </ac:spMkLst>
        </pc:spChg>
      </pc:sldChg>
      <pc:sldChg chg="addSp modSp mod setBg">
        <pc:chgData name="Ronda Johnson" userId="9e72b46e93333d2d" providerId="LiveId" clId="{9A838042-4D9B-4EB7-AFBD-131D696F96A9}" dt="2020-06-26T16:41:40.731" v="1991" actId="20577"/>
        <pc:sldMkLst>
          <pc:docMk/>
          <pc:sldMk cId="2666760058" sldId="258"/>
        </pc:sldMkLst>
        <pc:spChg chg="mod">
          <ac:chgData name="Ronda Johnson" userId="9e72b46e93333d2d" providerId="LiveId" clId="{9A838042-4D9B-4EB7-AFBD-131D696F96A9}" dt="2020-06-26T16:39:17.329" v="1976" actId="113"/>
          <ac:spMkLst>
            <pc:docMk/>
            <pc:sldMk cId="2666760058" sldId="258"/>
            <ac:spMk id="2" creationId="{864A0FC6-FCAC-4543-9D4B-1B76D5CC1F2F}"/>
          </ac:spMkLst>
        </pc:spChg>
        <pc:spChg chg="mod">
          <ac:chgData name="Ronda Johnson" userId="9e72b46e93333d2d" providerId="LiveId" clId="{9A838042-4D9B-4EB7-AFBD-131D696F96A9}" dt="2020-06-26T16:41:40.731" v="1991" actId="20577"/>
          <ac:spMkLst>
            <pc:docMk/>
            <pc:sldMk cId="2666760058" sldId="258"/>
            <ac:spMk id="3" creationId="{9D232E07-F739-43E3-849A-10D22F281C3C}"/>
          </ac:spMkLst>
        </pc:spChg>
        <pc:spChg chg="add">
          <ac:chgData name="Ronda Johnson" userId="9e72b46e93333d2d" providerId="LiveId" clId="{9A838042-4D9B-4EB7-AFBD-131D696F96A9}" dt="2020-06-26T16:36:05.317" v="1965" actId="26606"/>
          <ac:spMkLst>
            <pc:docMk/>
            <pc:sldMk cId="2666760058" sldId="258"/>
            <ac:spMk id="8" creationId="{907EF6B7-1338-4443-8C46-6A318D952DFD}"/>
          </ac:spMkLst>
        </pc:spChg>
        <pc:spChg chg="add">
          <ac:chgData name="Ronda Johnson" userId="9e72b46e93333d2d" providerId="LiveId" clId="{9A838042-4D9B-4EB7-AFBD-131D696F96A9}" dt="2020-06-26T16:36:05.317" v="1965" actId="26606"/>
          <ac:spMkLst>
            <pc:docMk/>
            <pc:sldMk cId="2666760058" sldId="258"/>
            <ac:spMk id="10" creationId="{DAAE4CDD-124C-4DCF-9584-B6033B545DD5}"/>
          </ac:spMkLst>
        </pc:spChg>
        <pc:spChg chg="add">
          <ac:chgData name="Ronda Johnson" userId="9e72b46e93333d2d" providerId="LiveId" clId="{9A838042-4D9B-4EB7-AFBD-131D696F96A9}" dt="2020-06-26T16:36:05.317" v="1965" actId="26606"/>
          <ac:spMkLst>
            <pc:docMk/>
            <pc:sldMk cId="2666760058" sldId="258"/>
            <ac:spMk id="12" creationId="{081E4A58-353D-44AE-B2FC-2A74E2E400F7}"/>
          </ac:spMkLst>
        </pc:spChg>
      </pc:sldChg>
      <pc:sldChg chg="addSp modSp mod setBg">
        <pc:chgData name="Ronda Johnson" userId="9e72b46e93333d2d" providerId="LiveId" clId="{9A838042-4D9B-4EB7-AFBD-131D696F96A9}" dt="2020-06-26T16:42:22.073" v="2019" actId="20577"/>
        <pc:sldMkLst>
          <pc:docMk/>
          <pc:sldMk cId="3201137920" sldId="259"/>
        </pc:sldMkLst>
        <pc:spChg chg="mod">
          <ac:chgData name="Ronda Johnson" userId="9e72b46e93333d2d" providerId="LiveId" clId="{9A838042-4D9B-4EB7-AFBD-131D696F96A9}" dt="2020-06-26T16:39:36.567" v="1979" actId="1076"/>
          <ac:spMkLst>
            <pc:docMk/>
            <pc:sldMk cId="3201137920" sldId="259"/>
            <ac:spMk id="2" creationId="{6CB19EC0-5E78-4637-89F5-FBFE303727B7}"/>
          </ac:spMkLst>
        </pc:spChg>
        <pc:spChg chg="mod">
          <ac:chgData name="Ronda Johnson" userId="9e72b46e93333d2d" providerId="LiveId" clId="{9A838042-4D9B-4EB7-AFBD-131D696F96A9}" dt="2020-06-26T16:42:22.073" v="2019" actId="20577"/>
          <ac:spMkLst>
            <pc:docMk/>
            <pc:sldMk cId="3201137920" sldId="259"/>
            <ac:spMk id="3" creationId="{094E81FF-3DBE-4326-A1A5-D1617458A607}"/>
          </ac:spMkLst>
        </pc:spChg>
        <pc:spChg chg="add">
          <ac:chgData name="Ronda Johnson" userId="9e72b46e93333d2d" providerId="LiveId" clId="{9A838042-4D9B-4EB7-AFBD-131D696F96A9}" dt="2020-06-26T16:36:11.957" v="1966" actId="26606"/>
          <ac:spMkLst>
            <pc:docMk/>
            <pc:sldMk cId="3201137920" sldId="259"/>
            <ac:spMk id="8" creationId="{907EF6B7-1338-4443-8C46-6A318D952DFD}"/>
          </ac:spMkLst>
        </pc:spChg>
        <pc:spChg chg="add">
          <ac:chgData name="Ronda Johnson" userId="9e72b46e93333d2d" providerId="LiveId" clId="{9A838042-4D9B-4EB7-AFBD-131D696F96A9}" dt="2020-06-26T16:36:11.957" v="1966" actId="26606"/>
          <ac:spMkLst>
            <pc:docMk/>
            <pc:sldMk cId="3201137920" sldId="259"/>
            <ac:spMk id="10" creationId="{DAAE4CDD-124C-4DCF-9584-B6033B545DD5}"/>
          </ac:spMkLst>
        </pc:spChg>
        <pc:spChg chg="add">
          <ac:chgData name="Ronda Johnson" userId="9e72b46e93333d2d" providerId="LiveId" clId="{9A838042-4D9B-4EB7-AFBD-131D696F96A9}" dt="2020-06-26T16:36:11.957" v="1966" actId="26606"/>
          <ac:spMkLst>
            <pc:docMk/>
            <pc:sldMk cId="3201137920" sldId="259"/>
            <ac:spMk id="12" creationId="{081E4A58-353D-44AE-B2FC-2A74E2E400F7}"/>
          </ac:spMkLst>
        </pc:spChg>
      </pc:sldChg>
      <pc:sldChg chg="addSp modSp mod setBg">
        <pc:chgData name="Ronda Johnson" userId="9e72b46e93333d2d" providerId="LiveId" clId="{9A838042-4D9B-4EB7-AFBD-131D696F96A9}" dt="2020-06-26T16:42:57.809" v="2029" actId="20577"/>
        <pc:sldMkLst>
          <pc:docMk/>
          <pc:sldMk cId="3550278697" sldId="260"/>
        </pc:sldMkLst>
        <pc:spChg chg="mod">
          <ac:chgData name="Ronda Johnson" userId="9e72b46e93333d2d" providerId="LiveId" clId="{9A838042-4D9B-4EB7-AFBD-131D696F96A9}" dt="2020-06-26T16:39:46" v="1980" actId="113"/>
          <ac:spMkLst>
            <pc:docMk/>
            <pc:sldMk cId="3550278697" sldId="260"/>
            <ac:spMk id="2" creationId="{3F45066B-9926-4377-AE4E-7CFE8AD81C14}"/>
          </ac:spMkLst>
        </pc:spChg>
        <pc:spChg chg="mod">
          <ac:chgData name="Ronda Johnson" userId="9e72b46e93333d2d" providerId="LiveId" clId="{9A838042-4D9B-4EB7-AFBD-131D696F96A9}" dt="2020-06-26T16:42:57.809" v="2029" actId="20577"/>
          <ac:spMkLst>
            <pc:docMk/>
            <pc:sldMk cId="3550278697" sldId="260"/>
            <ac:spMk id="3" creationId="{3497454C-DAAC-40C8-B23F-31D5A6CCCA49}"/>
          </ac:spMkLst>
        </pc:spChg>
        <pc:spChg chg="add">
          <ac:chgData name="Ronda Johnson" userId="9e72b46e93333d2d" providerId="LiveId" clId="{9A838042-4D9B-4EB7-AFBD-131D696F96A9}" dt="2020-06-26T16:36:20.533" v="1967" actId="26606"/>
          <ac:spMkLst>
            <pc:docMk/>
            <pc:sldMk cId="3550278697" sldId="260"/>
            <ac:spMk id="8" creationId="{907EF6B7-1338-4443-8C46-6A318D952DFD}"/>
          </ac:spMkLst>
        </pc:spChg>
        <pc:spChg chg="add">
          <ac:chgData name="Ronda Johnson" userId="9e72b46e93333d2d" providerId="LiveId" clId="{9A838042-4D9B-4EB7-AFBD-131D696F96A9}" dt="2020-06-26T16:36:20.533" v="1967" actId="26606"/>
          <ac:spMkLst>
            <pc:docMk/>
            <pc:sldMk cId="3550278697" sldId="260"/>
            <ac:spMk id="10" creationId="{DAAE4CDD-124C-4DCF-9584-B6033B545DD5}"/>
          </ac:spMkLst>
        </pc:spChg>
        <pc:spChg chg="add">
          <ac:chgData name="Ronda Johnson" userId="9e72b46e93333d2d" providerId="LiveId" clId="{9A838042-4D9B-4EB7-AFBD-131D696F96A9}" dt="2020-06-26T16:36:20.533" v="1967" actId="26606"/>
          <ac:spMkLst>
            <pc:docMk/>
            <pc:sldMk cId="3550278697" sldId="260"/>
            <ac:spMk id="12" creationId="{081E4A58-353D-44AE-B2FC-2A74E2E400F7}"/>
          </ac:spMkLst>
        </pc:spChg>
      </pc:sldChg>
      <pc:sldChg chg="addSp modSp mod setBg">
        <pc:chgData name="Ronda Johnson" userId="9e72b46e93333d2d" providerId="LiveId" clId="{9A838042-4D9B-4EB7-AFBD-131D696F96A9}" dt="2020-06-26T16:39:55.287" v="1981" actId="113"/>
        <pc:sldMkLst>
          <pc:docMk/>
          <pc:sldMk cId="361290245" sldId="261"/>
        </pc:sldMkLst>
        <pc:spChg chg="mod">
          <ac:chgData name="Ronda Johnson" userId="9e72b46e93333d2d" providerId="LiveId" clId="{9A838042-4D9B-4EB7-AFBD-131D696F96A9}" dt="2020-06-26T16:39:55.287" v="1981" actId="113"/>
          <ac:spMkLst>
            <pc:docMk/>
            <pc:sldMk cId="361290245" sldId="261"/>
            <ac:spMk id="2" creationId="{AE20E410-8AE7-4264-B054-3F4497AD8683}"/>
          </ac:spMkLst>
        </pc:spChg>
        <pc:spChg chg="mod">
          <ac:chgData name="Ronda Johnson" userId="9e72b46e93333d2d" providerId="LiveId" clId="{9A838042-4D9B-4EB7-AFBD-131D696F96A9}" dt="2020-06-26T16:36:27.852" v="1968" actId="26606"/>
          <ac:spMkLst>
            <pc:docMk/>
            <pc:sldMk cId="361290245" sldId="261"/>
            <ac:spMk id="3" creationId="{DE700879-5B8E-4AA0-958F-2156DB4149CD}"/>
          </ac:spMkLst>
        </pc:spChg>
        <pc:spChg chg="add">
          <ac:chgData name="Ronda Johnson" userId="9e72b46e93333d2d" providerId="LiveId" clId="{9A838042-4D9B-4EB7-AFBD-131D696F96A9}" dt="2020-06-26T16:36:27.852" v="1968" actId="26606"/>
          <ac:spMkLst>
            <pc:docMk/>
            <pc:sldMk cId="361290245" sldId="261"/>
            <ac:spMk id="8" creationId="{907EF6B7-1338-4443-8C46-6A318D952DFD}"/>
          </ac:spMkLst>
        </pc:spChg>
        <pc:spChg chg="add">
          <ac:chgData name="Ronda Johnson" userId="9e72b46e93333d2d" providerId="LiveId" clId="{9A838042-4D9B-4EB7-AFBD-131D696F96A9}" dt="2020-06-26T16:36:27.852" v="1968" actId="26606"/>
          <ac:spMkLst>
            <pc:docMk/>
            <pc:sldMk cId="361290245" sldId="261"/>
            <ac:spMk id="10" creationId="{DAAE4CDD-124C-4DCF-9584-B6033B545DD5}"/>
          </ac:spMkLst>
        </pc:spChg>
        <pc:spChg chg="add">
          <ac:chgData name="Ronda Johnson" userId="9e72b46e93333d2d" providerId="LiveId" clId="{9A838042-4D9B-4EB7-AFBD-131D696F96A9}" dt="2020-06-26T16:36:27.852" v="1968" actId="26606"/>
          <ac:spMkLst>
            <pc:docMk/>
            <pc:sldMk cId="361290245" sldId="261"/>
            <ac:spMk id="12" creationId="{081E4A58-353D-44AE-B2FC-2A74E2E400F7}"/>
          </ac:spMkLst>
        </pc:spChg>
      </pc:sldChg>
      <pc:sldChg chg="addSp modSp mod setBg">
        <pc:chgData name="Ronda Johnson" userId="9e72b46e93333d2d" providerId="LiveId" clId="{9A838042-4D9B-4EB7-AFBD-131D696F96A9}" dt="2020-06-26T16:40:04.655" v="1983" actId="113"/>
        <pc:sldMkLst>
          <pc:docMk/>
          <pc:sldMk cId="922846299" sldId="262"/>
        </pc:sldMkLst>
        <pc:spChg chg="mod">
          <ac:chgData name="Ronda Johnson" userId="9e72b46e93333d2d" providerId="LiveId" clId="{9A838042-4D9B-4EB7-AFBD-131D696F96A9}" dt="2020-06-26T16:40:04.655" v="1983" actId="113"/>
          <ac:spMkLst>
            <pc:docMk/>
            <pc:sldMk cId="922846299" sldId="262"/>
            <ac:spMk id="2" creationId="{6045DD34-49EA-47A3-B572-B2E109BDAAFA}"/>
          </ac:spMkLst>
        </pc:spChg>
        <pc:spChg chg="mod">
          <ac:chgData name="Ronda Johnson" userId="9e72b46e93333d2d" providerId="LiveId" clId="{9A838042-4D9B-4EB7-AFBD-131D696F96A9}" dt="2020-06-26T16:36:36.346" v="1969" actId="26606"/>
          <ac:spMkLst>
            <pc:docMk/>
            <pc:sldMk cId="922846299" sldId="262"/>
            <ac:spMk id="3" creationId="{F97AF63F-A0C4-4DCB-8BD6-D9B227AFD4FC}"/>
          </ac:spMkLst>
        </pc:spChg>
        <pc:spChg chg="add">
          <ac:chgData name="Ronda Johnson" userId="9e72b46e93333d2d" providerId="LiveId" clId="{9A838042-4D9B-4EB7-AFBD-131D696F96A9}" dt="2020-06-26T16:36:36.346" v="1969" actId="26606"/>
          <ac:spMkLst>
            <pc:docMk/>
            <pc:sldMk cId="922846299" sldId="262"/>
            <ac:spMk id="8" creationId="{907EF6B7-1338-4443-8C46-6A318D952DFD}"/>
          </ac:spMkLst>
        </pc:spChg>
        <pc:spChg chg="add">
          <ac:chgData name="Ronda Johnson" userId="9e72b46e93333d2d" providerId="LiveId" clId="{9A838042-4D9B-4EB7-AFBD-131D696F96A9}" dt="2020-06-26T16:36:36.346" v="1969" actId="26606"/>
          <ac:spMkLst>
            <pc:docMk/>
            <pc:sldMk cId="922846299" sldId="262"/>
            <ac:spMk id="10" creationId="{DAAE4CDD-124C-4DCF-9584-B6033B545DD5}"/>
          </ac:spMkLst>
        </pc:spChg>
        <pc:spChg chg="add">
          <ac:chgData name="Ronda Johnson" userId="9e72b46e93333d2d" providerId="LiveId" clId="{9A838042-4D9B-4EB7-AFBD-131D696F96A9}" dt="2020-06-26T16:36:36.346" v="1969" actId="26606"/>
          <ac:spMkLst>
            <pc:docMk/>
            <pc:sldMk cId="922846299" sldId="262"/>
            <ac:spMk id="12" creationId="{081E4A58-353D-44AE-B2FC-2A74E2E400F7}"/>
          </ac:spMkLst>
        </pc:spChg>
      </pc:sldChg>
      <pc:sldChg chg="addSp modSp mod setBg">
        <pc:chgData name="Ronda Johnson" userId="9e72b46e93333d2d" providerId="LiveId" clId="{9A838042-4D9B-4EB7-AFBD-131D696F96A9}" dt="2020-06-26T16:40:14.729" v="1985" actId="113"/>
        <pc:sldMkLst>
          <pc:docMk/>
          <pc:sldMk cId="490989342" sldId="263"/>
        </pc:sldMkLst>
        <pc:spChg chg="mod">
          <ac:chgData name="Ronda Johnson" userId="9e72b46e93333d2d" providerId="LiveId" clId="{9A838042-4D9B-4EB7-AFBD-131D696F96A9}" dt="2020-06-26T16:40:14.729" v="1985" actId="113"/>
          <ac:spMkLst>
            <pc:docMk/>
            <pc:sldMk cId="490989342" sldId="263"/>
            <ac:spMk id="2" creationId="{B8D42933-9F27-410B-96C7-878EDBC6E577}"/>
          </ac:spMkLst>
        </pc:spChg>
        <pc:spChg chg="mod">
          <ac:chgData name="Ronda Johnson" userId="9e72b46e93333d2d" providerId="LiveId" clId="{9A838042-4D9B-4EB7-AFBD-131D696F96A9}" dt="2020-06-26T16:36:46.541" v="1970" actId="26606"/>
          <ac:spMkLst>
            <pc:docMk/>
            <pc:sldMk cId="490989342" sldId="263"/>
            <ac:spMk id="3" creationId="{53FF66C1-8DAB-4203-8B57-9936872634CE}"/>
          </ac:spMkLst>
        </pc:spChg>
        <pc:spChg chg="add">
          <ac:chgData name="Ronda Johnson" userId="9e72b46e93333d2d" providerId="LiveId" clId="{9A838042-4D9B-4EB7-AFBD-131D696F96A9}" dt="2020-06-26T16:36:46.541" v="1970" actId="26606"/>
          <ac:spMkLst>
            <pc:docMk/>
            <pc:sldMk cId="490989342" sldId="263"/>
            <ac:spMk id="8" creationId="{907EF6B7-1338-4443-8C46-6A318D952DFD}"/>
          </ac:spMkLst>
        </pc:spChg>
        <pc:spChg chg="add">
          <ac:chgData name="Ronda Johnson" userId="9e72b46e93333d2d" providerId="LiveId" clId="{9A838042-4D9B-4EB7-AFBD-131D696F96A9}" dt="2020-06-26T16:36:46.541" v="1970" actId="26606"/>
          <ac:spMkLst>
            <pc:docMk/>
            <pc:sldMk cId="490989342" sldId="263"/>
            <ac:spMk id="10" creationId="{DAAE4CDD-124C-4DCF-9584-B6033B545DD5}"/>
          </ac:spMkLst>
        </pc:spChg>
        <pc:spChg chg="add">
          <ac:chgData name="Ronda Johnson" userId="9e72b46e93333d2d" providerId="LiveId" clId="{9A838042-4D9B-4EB7-AFBD-131D696F96A9}" dt="2020-06-26T16:36:46.541" v="1970" actId="26606"/>
          <ac:spMkLst>
            <pc:docMk/>
            <pc:sldMk cId="490989342" sldId="263"/>
            <ac:spMk id="12" creationId="{081E4A58-353D-44AE-B2FC-2A74E2E400F7}"/>
          </ac:spMkLst>
        </pc:spChg>
      </pc:sldChg>
      <pc:sldChg chg="modSp mod">
        <pc:chgData name="Ronda Johnson" userId="9e72b46e93333d2d" providerId="LiveId" clId="{9A838042-4D9B-4EB7-AFBD-131D696F96A9}" dt="2020-06-26T16:38:03.018" v="1974" actId="20577"/>
        <pc:sldMkLst>
          <pc:docMk/>
          <pc:sldMk cId="656391807" sldId="264"/>
        </pc:sldMkLst>
        <pc:spChg chg="mod">
          <ac:chgData name="Ronda Johnson" userId="9e72b46e93333d2d" providerId="LiveId" clId="{9A838042-4D9B-4EB7-AFBD-131D696F96A9}" dt="2020-06-26T16:38:03.018" v="1974" actId="20577"/>
          <ac:spMkLst>
            <pc:docMk/>
            <pc:sldMk cId="656391807" sldId="264"/>
            <ac:spMk id="8" creationId="{D894F8B1-9541-486F-BBCD-E91F9446A9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8C2A4-D1AA-44DF-83D5-C1086F803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DDD80-A406-412B-84A8-87A947A9F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E79D2-71B4-4B8C-A2AC-937C2F31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C8578-59B0-45BA-862B-5D294F8C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17CFB-5B64-4CA5-BD7E-5C6F355A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7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CEDAC-BEB8-4173-A273-46D0F179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AA3E4-D464-410E-B0FC-705796694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0CF4F-4924-4CB5-AD70-471C2B1E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5EC06-68DE-4DC1-B279-BAF8AAA1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5E745-36DE-4934-AC08-0197BF0F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8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700717-AC3B-4448-A22F-A9147BFAE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71D57-5705-4344-AD9A-48D9D1E27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A33AD-AB81-4391-99DF-21F404778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9BF87-7C82-4B61-9102-A3CBBA9C9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833E-7EC9-42FD-AE3B-3697F2C5F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7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D807E-D0BB-498D-9478-3F6BF1617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32A6-8461-49E5-A8C5-05C85F590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28F42-D5A0-4973-9DCC-492BFECA5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3CFA-DA79-4EB2-BFAE-1AA8BE88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41A81-1600-47E7-B521-3D9AD646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4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0049-6E23-414E-B05F-C45238988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ED3E1-EEC3-4A5A-A513-BD677180C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22D28-B82D-4E18-94BC-8742C310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4BE70-7AE1-48F8-8039-3F95C997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7329-751E-436B-8F28-5FA1F32A0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2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B5ADC-D539-49DF-986F-84F9C9DAC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5ADE2-4978-4E1F-BF51-ED6777792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17F6D-84B7-4FF2-8E98-6DAE8C33E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31795-47C1-4FF6-A91F-ADF71369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0FFA0-3B85-4678-B087-4AF40239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6FCAB-5276-42EF-9DEA-695026EF8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8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4377-51C8-4FB1-A7B4-1D356F6B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579FE-EF40-4494-BD25-5D0643B29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A41FA4-27AB-4FC9-95E2-05F45C0C1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3928B-DB0E-4DAC-8AA5-EE89D7D80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CEC34-999D-44BE-9C88-6E4C7CEE3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263CA3-062E-4916-A45E-61F5CB05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4C429-6025-4C27-99AB-1387D34C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67C881-B685-4255-9EC7-443FA466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1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F049F-6EA7-4F9B-9C6E-2A20A0A7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2095DA-F4F3-4BAF-A61B-B46F253E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955B8-B0D9-43CB-B078-B88F041F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346D7-56DA-4DC5-9E7B-725421CFC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2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B9B066-BF90-4170-BB61-0BB5216F8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4CEEAC-27C1-40EF-9893-633331A4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21D7C-C0CD-48CD-9A01-B1843B306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4384-2998-4E99-87EC-2A5EF2E58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B8E7-C300-4FA7-A379-0ED3F1B06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6DC5D-2CF4-4892-922E-0A7F8E9EA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93488-9F27-49E4-A353-A960F4F9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182C8-1963-4F92-8327-4F925101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C8488-2A3C-4ECC-9934-1C6AB08CC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8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A377-2B29-4918-8A00-2BEFC38CB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88914B-6A08-4057-A79A-B8C51D3D7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7DB0F-011A-4AEC-9781-607AE173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BB2E8-11F3-48FC-A737-1F7489DAB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F6AF6-5097-45D5-9329-28540F39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AF22D-72B6-4DB0-B843-B3829270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8EDA6-7C51-4AD5-9DA9-EA9AA901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6D87F-204B-4F01-905D-9F2ADC207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413F1-101D-4533-B209-6472CE579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DC4A-CB05-43D5-86F6-571ADF4300E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54385-3D52-4661-AEA8-FD92FF19A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D87A4-6F49-4104-BAEF-008BDFC97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75314-3E33-44CB-A24D-DD9D9984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0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9C613-24D6-4A5A-999A-46D2A1930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6279" y="3786050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dirty="0"/>
              <a:t>JTF COVID 19 </a:t>
            </a:r>
            <a:br>
              <a:rPr lang="en-US" sz="7200" dirty="0"/>
            </a:br>
            <a:r>
              <a:rPr lang="en-US" sz="7200" dirty="0"/>
              <a:t>Mitigation Plan</a:t>
            </a:r>
          </a:p>
        </p:txBody>
      </p:sp>
      <p:pic>
        <p:nvPicPr>
          <p:cNvPr id="7" name="Picture 6" descr="A picture containing drawing, table&#10;&#10;Description automatically generated">
            <a:extLst>
              <a:ext uri="{FF2B5EF4-FFF2-40B4-BE49-F238E27FC236}">
                <a16:creationId xmlns:a16="http://schemas.microsoft.com/office/drawing/2014/main" id="{CB658657-DD4A-49CB-91FF-99549A2C9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395" y="806310"/>
            <a:ext cx="6253767" cy="273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8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8CBB9B-311A-4EA4-8257-0885BDD61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General Procedures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DC681-F854-4981-A438-CE9793438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/>
              <a:t>All Participants will sign waivers which include health statement</a:t>
            </a:r>
          </a:p>
          <a:p>
            <a:r>
              <a:rPr lang="en-US" sz="2400"/>
              <a:t>COVID 19 signs will be posted at every major activity and at other locations within set up area (last slide)</a:t>
            </a:r>
          </a:p>
          <a:p>
            <a:r>
              <a:rPr lang="en-US" sz="2400"/>
              <a:t>Hand Sanitizer will be placed at key points in set up area</a:t>
            </a:r>
          </a:p>
          <a:p>
            <a:r>
              <a:rPr lang="en-US" sz="2400"/>
              <a:t>Employees will wear masks</a:t>
            </a:r>
          </a:p>
          <a:p>
            <a:r>
              <a:rPr lang="en-US" sz="2400"/>
              <a:t>Each activity will have specific procedures for cleaning and disinfecting</a:t>
            </a:r>
          </a:p>
          <a:p>
            <a:r>
              <a:rPr lang="en-US" sz="2400"/>
              <a:t>Play may be interrupted to adhere to cleaning and disinfecting schedule</a:t>
            </a:r>
          </a:p>
          <a:p>
            <a:r>
              <a:rPr lang="en-US" sz="2400"/>
              <a:t>In addition to regular cleaning schedule, all activities will be disinfected prior to beginning of play and at the end of the day.  </a:t>
            </a:r>
          </a:p>
        </p:txBody>
      </p:sp>
    </p:spTree>
    <p:extLst>
      <p:ext uri="{BB962C8B-B14F-4D97-AF65-F5344CB8AC3E}">
        <p14:creationId xmlns:p14="http://schemas.microsoft.com/office/powerpoint/2010/main" val="425026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A0FC6-FCAC-4543-9D4B-1B76D5C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Bubble Soccer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32E07-F739-43E3-849A-10D22F281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Handles and inside of balls will be cleaned after each use</a:t>
            </a:r>
          </a:p>
          <a:p>
            <a:r>
              <a:rPr lang="en-US" dirty="0"/>
              <a:t>Will institute entry control point for participants</a:t>
            </a:r>
          </a:p>
          <a:p>
            <a:r>
              <a:rPr lang="en-US" dirty="0"/>
              <a:t>Balls will be returned to a central area after each use (dirty area) then will be cleaned and put in chute for next players (clean area)</a:t>
            </a:r>
          </a:p>
        </p:txBody>
      </p:sp>
    </p:spTree>
    <p:extLst>
      <p:ext uri="{BB962C8B-B14F-4D97-AF65-F5344CB8AC3E}">
        <p14:creationId xmlns:p14="http://schemas.microsoft.com/office/powerpoint/2010/main" val="266676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B19EC0-5E78-4637-89F5-FBFE30372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7" y="1198418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Archery Tag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81FF-3DBE-4326-A1A5-D1617458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Entry and equipment distribution control area will be established using physical barriers.  Participants will not be allowed to touch clean equipment.  JTF staff will hand out equipment.</a:t>
            </a:r>
          </a:p>
          <a:p>
            <a:r>
              <a:rPr lang="en-US" dirty="0"/>
              <a:t>JTF will have 3 sets of masks and arm bands. One set being cleaned, one set sitting for at least 60 seconds to complete disinfectant cycle, and one ready for distribution.</a:t>
            </a:r>
          </a:p>
          <a:p>
            <a:r>
              <a:rPr lang="en-US" dirty="0"/>
              <a:t>Arrows and bows will be wiped cleaned after each game.  </a:t>
            </a:r>
          </a:p>
          <a:p>
            <a:r>
              <a:rPr lang="en-US" dirty="0"/>
              <a:t>Obstacles will be disinfected once every hour.</a:t>
            </a:r>
          </a:p>
        </p:txBody>
      </p:sp>
    </p:spTree>
    <p:extLst>
      <p:ext uri="{BB962C8B-B14F-4D97-AF65-F5344CB8AC3E}">
        <p14:creationId xmlns:p14="http://schemas.microsoft.com/office/powerpoint/2010/main" val="320113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45066B-9926-4377-AE4E-7CFE8AD81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Laser Tag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7454C-DAAC-40C8-B23F-31D5A6CCC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Phasers and vests will be wiped down after each use.</a:t>
            </a:r>
          </a:p>
          <a:p>
            <a:r>
              <a:rPr lang="en-US" dirty="0"/>
              <a:t>JTF staff will hand out equipment.  We will create a barrier to bar participants to touch equipment before distribution.</a:t>
            </a:r>
          </a:p>
          <a:p>
            <a:r>
              <a:rPr lang="en-US" dirty="0"/>
              <a:t>We will have a “dirty” table to collect vests and phaser after use then clean the equipment and place on “clean” table.</a:t>
            </a:r>
          </a:p>
        </p:txBody>
      </p:sp>
    </p:spTree>
    <p:extLst>
      <p:ext uri="{BB962C8B-B14F-4D97-AF65-F5344CB8AC3E}">
        <p14:creationId xmlns:p14="http://schemas.microsoft.com/office/powerpoint/2010/main" val="355027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0E410-8AE7-4264-B054-3F4497AD8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Soccer Darts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0879-5B8E-4AA0-958F-2156DB414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Balls will be sprayed every 30 minutes in heavy use times and once every 60 minutes during low use times.</a:t>
            </a:r>
          </a:p>
          <a:p>
            <a:r>
              <a:rPr lang="en-US"/>
              <a:t>Balls will be allowed to dry for at least 60 seconds to complete disinfection.</a:t>
            </a:r>
          </a:p>
        </p:txBody>
      </p:sp>
    </p:spTree>
    <p:extLst>
      <p:ext uri="{BB962C8B-B14F-4D97-AF65-F5344CB8AC3E}">
        <p14:creationId xmlns:p14="http://schemas.microsoft.com/office/powerpoint/2010/main" val="36129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45DD34-49EA-47A3-B572-B2E109BDA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436" y="1198418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Light Battle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AF63F-A0C4-4DCB-8BD6-D9B227AF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Sensor buttons on pylons will be wiped clean after each game</a:t>
            </a:r>
          </a:p>
        </p:txBody>
      </p:sp>
    </p:spTree>
    <p:extLst>
      <p:ext uri="{BB962C8B-B14F-4D97-AF65-F5344CB8AC3E}">
        <p14:creationId xmlns:p14="http://schemas.microsoft.com/office/powerpoint/2010/main" val="92284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D42933-9F27-410B-96C7-878EDBC6E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7" y="1198418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Small Games (Checkers, Connect 4, </a:t>
            </a:r>
            <a:r>
              <a:rPr lang="en-US" b="1" dirty="0" err="1">
                <a:solidFill>
                  <a:srgbClr val="FFFFFF"/>
                </a:solidFill>
              </a:rPr>
              <a:t>Snookball</a:t>
            </a:r>
            <a:r>
              <a:rPr lang="en-US" b="1" dirty="0">
                <a:solidFill>
                  <a:srgbClr val="FFFFFF"/>
                </a:solidFill>
              </a:rPr>
              <a:t>, Cornhole, Ping Pong, Box Hockey)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F66C1-8DAB-4203-8B57-99368726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JTF staff will clean all high touch pieces every 30 minutes</a:t>
            </a:r>
          </a:p>
          <a:p>
            <a:r>
              <a:rPr lang="en-US"/>
              <a:t>Additionally, JTF will provide spray bottle of disinfectant and paper towels on tables around these activities so participants can elect to clean items themselves </a:t>
            </a:r>
          </a:p>
        </p:txBody>
      </p:sp>
    </p:spTree>
    <p:extLst>
      <p:ext uri="{BB962C8B-B14F-4D97-AF65-F5344CB8AC3E}">
        <p14:creationId xmlns:p14="http://schemas.microsoft.com/office/powerpoint/2010/main" val="49098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662F65-E5F9-48F4-8B90-40FA0626C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5" y="0"/>
            <a:ext cx="2833190" cy="12399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5996AE-24DD-4B2C-A665-E4E5AD647A64}"/>
              </a:ext>
            </a:extLst>
          </p:cNvPr>
          <p:cNvSpPr txBox="1"/>
          <p:nvPr/>
        </p:nvSpPr>
        <p:spPr>
          <a:xfrm>
            <a:off x="3172289" y="204458"/>
            <a:ext cx="8930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COVID 19 INFORMATION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D6B281-9271-4999-8318-992DD72ABBAD}"/>
              </a:ext>
            </a:extLst>
          </p:cNvPr>
          <p:cNvSpPr txBox="1"/>
          <p:nvPr/>
        </p:nvSpPr>
        <p:spPr>
          <a:xfrm>
            <a:off x="307759" y="2795008"/>
            <a:ext cx="11576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NOT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PARTICIPATE IN JTF ACTIVITIES IF: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94F8B1-9541-486F-BBCD-E91F9446A95A}"/>
              </a:ext>
            </a:extLst>
          </p:cNvPr>
          <p:cNvSpPr txBox="1"/>
          <p:nvPr/>
        </p:nvSpPr>
        <p:spPr>
          <a:xfrm>
            <a:off x="378781" y="3349827"/>
            <a:ext cx="115054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had a fever in the last 24 hours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any of the following symptoms: cough, sneezing, aches and pains, sore throat, new loss of smell, and/or shortness of breath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been in close contact with someone with the above symptoms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been in contact in the last 14 days with anyone diagnosed with COVID 19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traveled outside the United States or within the United States to COVID 19 hotspots in the last 14 days</a:t>
            </a:r>
          </a:p>
        </p:txBody>
      </p:sp>
      <p:pic>
        <p:nvPicPr>
          <p:cNvPr id="10" name="Picture 9" descr="A stop sign&#10;&#10;Description automatically generated">
            <a:extLst>
              <a:ext uri="{FF2B5EF4-FFF2-40B4-BE49-F238E27FC236}">
                <a16:creationId xmlns:a16="http://schemas.microsoft.com/office/drawing/2014/main" id="{36DF8764-166A-4B74-93B5-9F00C4A600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2" r="12228" b="725"/>
          <a:stretch/>
        </p:blipFill>
        <p:spPr>
          <a:xfrm>
            <a:off x="5088834" y="983853"/>
            <a:ext cx="1859317" cy="19035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7AEF2F-5749-4FE9-929F-5C1CC03C9A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6656" y="937988"/>
            <a:ext cx="1864436" cy="19096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2EEC3FA-D0F1-47AD-816D-81257E65D9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8180" y="951240"/>
            <a:ext cx="1927316" cy="197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9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504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JTF COVID 19  Mitigation Plan</vt:lpstr>
      <vt:lpstr>General Procedures</vt:lpstr>
      <vt:lpstr>Bubble Soccer</vt:lpstr>
      <vt:lpstr>Archery Tag</vt:lpstr>
      <vt:lpstr>Laser Tag</vt:lpstr>
      <vt:lpstr>Soccer Darts</vt:lpstr>
      <vt:lpstr>Light Battle</vt:lpstr>
      <vt:lpstr>Small Games (Checkers, Connect 4, Snookball, Cornhole, Ping Pong, Box Hockey)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JTF COVID 19  Mitigation Plan</dc:title>
  <dc:creator>Ronda Johnson</dc:creator>
  <cp:lastModifiedBy>Ronda Johnson</cp:lastModifiedBy>
  <cp:revision>1</cp:revision>
  <dcterms:created xsi:type="dcterms:W3CDTF">2020-06-26T16:36:46Z</dcterms:created>
  <dcterms:modified xsi:type="dcterms:W3CDTF">2020-06-26T16:43:28Z</dcterms:modified>
</cp:coreProperties>
</file>